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7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8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8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9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2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1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778C6-FD4D-45A5-A6CD-248A15238DD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24CD8-C875-4D98-B5BB-B04EF58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11972" y="310165"/>
            <a:ext cx="6260950" cy="8586409"/>
            <a:chOff x="311972" y="310165"/>
            <a:chExt cx="6260950" cy="858640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431" t="19255" r="27059" b="24484"/>
            <a:stretch/>
          </p:blipFill>
          <p:spPr>
            <a:xfrm>
              <a:off x="418689" y="310165"/>
              <a:ext cx="1356524" cy="13465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754905" y="583311"/>
              <a:ext cx="481124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LBM Pathology Medical Group </a:t>
              </a:r>
            </a:p>
            <a:p>
              <a:pPr algn="ctr"/>
              <a:r>
                <a:rPr lang="en-US" sz="3200" dirty="0" smtClean="0"/>
                <a:t>EPIC News Flash</a:t>
              </a:r>
              <a:endParaRPr lang="en-US" sz="3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972" y="310165"/>
              <a:ext cx="6260950" cy="1346513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1972" y="1667338"/>
              <a:ext cx="6260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February 8, 2017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1972" y="2130014"/>
              <a:ext cx="6254181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Talking Points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9346" y="2499346"/>
              <a:ext cx="6246807" cy="6397228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18689" y="2657139"/>
            <a:ext cx="6014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How do I add on testing?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Call Client Services at 562.989.5858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If original specimen: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Is less than 30 days, verbal order accepted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Is greater than 30 days, a new order is required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Note: Molecular specimens are stored for 30 days and testing can be added.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How long will faxes and hard copy results continue?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Faxes will remain on for 1 week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Hard copy results will continue for 1 week.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After 1 week, hard copies will be received for Referral Testing only</a:t>
            </a:r>
          </a:p>
          <a:p>
            <a:pPr marL="228600" indent="-228600">
              <a:buAutoNum type="arabicPeriod"/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What is considered Referral Testing?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Stone Analysis and Cultures with </a:t>
            </a:r>
            <a:r>
              <a:rPr lang="en-US" sz="1200" dirty="0" smtClean="0"/>
              <a:t>biopsies</a:t>
            </a:r>
          </a:p>
          <a:p>
            <a:pPr marL="228600" indent="-228600">
              <a:buAutoNum type="arabicPeriod"/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Can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my patients access these results on </a:t>
            </a:r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MyChart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Yes</a:t>
            </a:r>
          </a:p>
          <a:p>
            <a:pPr marL="228600" indent="-228600">
              <a:buAutoNum type="arabicPeriod"/>
            </a:pP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05" y="5180012"/>
            <a:ext cx="4130937" cy="32839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9346" y="8662803"/>
            <a:ext cx="6246807" cy="223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Client Services:  phone: 562.989.5858      fax:  562.989.5860      www.lbmpath.com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817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136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Ladd</dc:creator>
  <cp:lastModifiedBy>Terri Ladd</cp:lastModifiedBy>
  <cp:revision>11</cp:revision>
  <cp:lastPrinted>2017-02-02T23:43:24Z</cp:lastPrinted>
  <dcterms:created xsi:type="dcterms:W3CDTF">2017-02-02T23:06:41Z</dcterms:created>
  <dcterms:modified xsi:type="dcterms:W3CDTF">2017-02-02T23:59:57Z</dcterms:modified>
</cp:coreProperties>
</file>